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70" r:id="rId2"/>
    <p:sldId id="269" r:id="rId3"/>
    <p:sldId id="271" r:id="rId4"/>
    <p:sldId id="266" r:id="rId5"/>
    <p:sldId id="257" r:id="rId6"/>
    <p:sldId id="259" r:id="rId7"/>
    <p:sldId id="258" r:id="rId8"/>
    <p:sldId id="260" r:id="rId9"/>
    <p:sldId id="263" r:id="rId10"/>
    <p:sldId id="264" r:id="rId11"/>
    <p:sldId id="268" r:id="rId12"/>
    <p:sldId id="261" r:id="rId13"/>
    <p:sldId id="262" r:id="rId14"/>
    <p:sldId id="265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5CC56-115B-4647-9A23-0128A908D55E}" v="31" dt="2023-04-28T11:09:12.387"/>
    <p1510:client id="{94F8A58F-06E9-4683-8213-1A3CF010F6CC}" v="35" dt="2023-04-28T15:44:33.141"/>
    <p1510:client id="{DA1D0936-1DA6-47BC-8B7C-9AE2D4937E47}" v="30" dt="2023-04-29T06:18:27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17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5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6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548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7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9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93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6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7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4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8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ustav1997/Koustav-Projects" TargetMode="External"/><Relationship Id="rId2" Type="http://schemas.openxmlformats.org/officeDocument/2006/relationships/hyperlink" Target="https://github.com/datacharmer/test_db/blob/master/employees.sq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TECHTIP24 SQL PROJECT</a:t>
            </a:r>
            <a:br>
              <a:rPr lang="en-US" dirty="0"/>
            </a:br>
            <a:r>
              <a:rPr lang="en-US" dirty="0"/>
              <a:t>BY KOUSTAV BANERJEE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8" y="2244681"/>
            <a:ext cx="5344732" cy="30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2" y="397066"/>
            <a:ext cx="8596668" cy="88626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EMPLOYEES RECEIVING THE HIGHEST SALARY IN EACH DEPARTMENT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20156" b="8080"/>
          <a:stretch/>
        </p:blipFill>
        <p:spPr>
          <a:xfrm>
            <a:off x="168812" y="1856935"/>
            <a:ext cx="807485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9152"/>
            <a:ext cx="8596668" cy="119575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EMPLOYEES WHO EARN HIGHER THAN AVERAGE SALARY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2FF5F-8E95-DA1E-0CBE-C811DCAD4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23" b="22342"/>
          <a:stretch/>
        </p:blipFill>
        <p:spPr>
          <a:xfrm>
            <a:off x="128466" y="2047741"/>
            <a:ext cx="5628390" cy="4237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24"/>
          <a:stretch/>
        </p:blipFill>
        <p:spPr>
          <a:xfrm>
            <a:off x="6091242" y="2047741"/>
            <a:ext cx="5525502" cy="42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5422"/>
            <a:ext cx="8596668" cy="12801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NUMBER OF EMPLOYEES FROM DIFFERENT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-1372" r="20075" b="22909"/>
          <a:stretch/>
        </p:blipFill>
        <p:spPr>
          <a:xfrm>
            <a:off x="115910" y="1800666"/>
            <a:ext cx="5778453" cy="4329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38" y="1800666"/>
            <a:ext cx="5022892" cy="43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50761"/>
            <a:ext cx="8596668" cy="773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NUMBER OF EMPLOYEES FROM DIFFERENT CITIES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8" t="13155" r="36483" b="22416"/>
          <a:stretch/>
        </p:blipFill>
        <p:spPr>
          <a:xfrm>
            <a:off x="182880" y="1828800"/>
            <a:ext cx="5190978" cy="4494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08" y="1828800"/>
            <a:ext cx="5522196" cy="44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9151"/>
            <a:ext cx="8596668" cy="96376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EMPLOYEES WHO ARE RECEIVING COMMISSION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19860" b="8776"/>
          <a:stretch/>
        </p:blipFill>
        <p:spPr>
          <a:xfrm>
            <a:off x="917794" y="1090148"/>
            <a:ext cx="8356208" cy="45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9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5083"/>
            <a:ext cx="8596668" cy="11957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AVERAGE SALARY OF EMPLOYEES WITH EXPERIENCE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t="7961" r="19650" b="13376"/>
          <a:stretch/>
        </p:blipFill>
        <p:spPr>
          <a:xfrm>
            <a:off x="791556" y="1674452"/>
            <a:ext cx="9058884" cy="42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54546"/>
            <a:ext cx="10396882" cy="901523"/>
          </a:xfrm>
        </p:spPr>
        <p:txBody>
          <a:bodyPr>
            <a:normAutofit/>
          </a:bodyPr>
          <a:lstStyle/>
          <a:p>
            <a:r>
              <a:rPr lang="en-US" sz="3200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OF THE EMPLOYEES OF THE ORGANIZATION ARE IN SHIPPING AND SALES DEPARTMENT</a:t>
            </a:r>
          </a:p>
          <a:p>
            <a:r>
              <a:rPr lang="en-US" dirty="0"/>
              <a:t>EMPLOYEES IN EXECUTIVE AND ACCOUNTING DEPARTMENT RECEIVE MORE SALARY THAN EMPLOYEES IN OTHER DEPARTMENTS</a:t>
            </a:r>
          </a:p>
          <a:p>
            <a:r>
              <a:rPr lang="en-US" dirty="0"/>
              <a:t>MOST OF THE EMPLOYEES ARE LIVING IN USA AND UK</a:t>
            </a:r>
          </a:p>
          <a:p>
            <a:r>
              <a:rPr lang="en-US" dirty="0"/>
              <a:t>EMPLOYEES HAVING MORE EXPERIENCE EARN MORE THAN EMPLOYEES WITH LESS EXPERIENCE</a:t>
            </a:r>
          </a:p>
          <a:p>
            <a:r>
              <a:rPr lang="en-US" dirty="0"/>
              <a:t>MOST EMPLOYEES ARE HAVING THE JOB TITLE SALES REPRESENTATIVE ,SHIPPING CLERK AND STOCK MARKET CLERK</a:t>
            </a:r>
          </a:p>
          <a:p>
            <a:r>
              <a:rPr lang="en-US" dirty="0"/>
              <a:t>Steven </a:t>
            </a:r>
            <a:r>
              <a:rPr lang="en-US" dirty="0" err="1"/>
              <a:t>king,neena</a:t>
            </a:r>
            <a:r>
              <a:rPr lang="en-US" dirty="0"/>
              <a:t> </a:t>
            </a:r>
            <a:r>
              <a:rPr lang="en-US" dirty="0" err="1"/>
              <a:t>kocchar</a:t>
            </a:r>
            <a:r>
              <a:rPr lang="en-US" dirty="0"/>
              <a:t>, </a:t>
            </a:r>
            <a:r>
              <a:rPr lang="en-US" dirty="0" err="1"/>
              <a:t>lex</a:t>
            </a:r>
            <a:r>
              <a:rPr lang="en-US" dirty="0"/>
              <a:t> de </a:t>
            </a:r>
            <a:r>
              <a:rPr lang="en-US" dirty="0" err="1"/>
              <a:t>haan</a:t>
            </a:r>
            <a:r>
              <a:rPr lang="en-US" dirty="0"/>
              <a:t> are the highest paid employees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6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25084"/>
            <a:ext cx="7118845" cy="1094455"/>
          </a:xfrm>
        </p:spPr>
        <p:txBody>
          <a:bodyPr/>
          <a:lstStyle/>
          <a:p>
            <a:r>
              <a:rPr lang="en-US" dirty="0"/>
              <a:t>DETAILS OF THE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2743201"/>
            <a:ext cx="989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THE EMPLOYEES DATABASE WHICH I DOWNLOADED FROM GIT HUB .THE DATABASE HERE CONSISTS OF DETAILS OF THE EMPLOYEES WWORKING IN AN ORGANIZATION.IN THIS PROJECT I FOUND OUT THE INSIGHTS FROM THE DATA PRESENT IN THE EMPLOYEES DATA BASE USING MY SQL WORKBENCH AND FOR THE VISUALIZATIONS I USED TABLEAU DESKTOP.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18A7E-5ED8-24C6-CBFC-489F18C01088}"/>
              </a:ext>
            </a:extLst>
          </p:cNvPr>
          <p:cNvSpPr txBox="1"/>
          <p:nvPr/>
        </p:nvSpPr>
        <p:spPr>
          <a:xfrm>
            <a:off x="1703858" y="4393270"/>
            <a:ext cx="77217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LINK OF THE DATABASE-</a:t>
            </a:r>
            <a:r>
              <a:rPr lang="en-US" dirty="0">
                <a:hlinkClick r:id="rId2"/>
              </a:rPr>
              <a:t>https://github.com/datacharmer/test_db/blob/master/employees.sql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8CE69-1B6B-F32F-E82C-7451D64F8771}"/>
              </a:ext>
            </a:extLst>
          </p:cNvPr>
          <p:cNvSpPr txBox="1"/>
          <p:nvPr/>
        </p:nvSpPr>
        <p:spPr>
          <a:xfrm>
            <a:off x="8083176" y="1568823"/>
            <a:ext cx="59764" cy="7022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BC7F5-3551-DAF1-DDF9-A413CD1C1907}"/>
              </a:ext>
            </a:extLst>
          </p:cNvPr>
          <p:cNvSpPr txBox="1"/>
          <p:nvPr/>
        </p:nvSpPr>
        <p:spPr>
          <a:xfrm>
            <a:off x="7508927" y="1163156"/>
            <a:ext cx="38353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LINK-</a:t>
            </a:r>
            <a:r>
              <a:rPr lang="en-US" dirty="0">
                <a:hlinkClick r:id="rId3"/>
              </a:rPr>
              <a:t>https://github.com/Koustav1997/Koustav-Projects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1" y="1741709"/>
            <a:ext cx="7907628" cy="3657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822" y="283335"/>
            <a:ext cx="494548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TABLES IN THE DATA-BASE</a:t>
            </a:r>
          </a:p>
        </p:txBody>
      </p:sp>
    </p:spTree>
    <p:extLst>
      <p:ext uri="{BB962C8B-B14F-4D97-AF65-F5344CB8AC3E}">
        <p14:creationId xmlns:p14="http://schemas.microsoft.com/office/powerpoint/2010/main" val="93181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6948"/>
            <a:ext cx="8596668" cy="1041009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TOTAL NUMBER OF EMPLOYEES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3" t="11939" r="41959" b="8459"/>
          <a:stretch/>
        </p:blipFill>
        <p:spPr>
          <a:xfrm>
            <a:off x="405751" y="1697039"/>
            <a:ext cx="5643356" cy="3853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7920" y="2250831"/>
            <a:ext cx="4329457" cy="24618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TOTAL NUMBER OF EMPLOYEES IN THE ORGANIZATION=107</a:t>
            </a:r>
          </a:p>
        </p:txBody>
      </p:sp>
    </p:spTree>
    <p:extLst>
      <p:ext uri="{BB962C8B-B14F-4D97-AF65-F5344CB8AC3E}">
        <p14:creationId xmlns:p14="http://schemas.microsoft.com/office/powerpoint/2010/main" val="367798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005091" y="557189"/>
            <a:ext cx="8187946" cy="11143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 dirty="0"/>
              <a:t>NUMBER OF EMPLOYEES IN EACH DEPARTMENT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18715" r="15939" b="5497"/>
          <a:stretch/>
        </p:blipFill>
        <p:spPr>
          <a:xfrm>
            <a:off x="412124" y="2408349"/>
            <a:ext cx="5578373" cy="394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3" y="2408349"/>
            <a:ext cx="5363725" cy="3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0678"/>
            <a:ext cx="8596668" cy="82999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NUMBER OF EMPLOYEES BY JOB-TITLE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r="22379" b="21020"/>
          <a:stretch/>
        </p:blipFill>
        <p:spPr>
          <a:xfrm>
            <a:off x="6203852" y="1209822"/>
            <a:ext cx="5988148" cy="4559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" y="1209823"/>
            <a:ext cx="5852160" cy="45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5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8182" y="2395630"/>
            <a:ext cx="3795840" cy="3733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/>
              <a:t>AVERAGE SALARY OF EACH DEPARTMENT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r="35618" b="24406"/>
          <a:stretch/>
        </p:blipFill>
        <p:spPr>
          <a:xfrm>
            <a:off x="5186548" y="171715"/>
            <a:ext cx="6320441" cy="3167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48" y="3519237"/>
            <a:ext cx="6320441" cy="28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68812"/>
            <a:ext cx="8596668" cy="104101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AVERAGE SALARY BY JOB-TITLE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64" r="18565" b="22061"/>
          <a:stretch/>
        </p:blipFill>
        <p:spPr>
          <a:xfrm>
            <a:off x="154546" y="1828801"/>
            <a:ext cx="5317786" cy="4159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86" y="1828801"/>
            <a:ext cx="5656996" cy="41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1692"/>
            <a:ext cx="8596668" cy="10269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TOP 10 EMPLOYEES HAVING HIGHEST SALARY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48" y="1744394"/>
            <a:ext cx="5133124" cy="4321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t="14053" r="18593" b="20026"/>
          <a:stretch/>
        </p:blipFill>
        <p:spPr>
          <a:xfrm>
            <a:off x="211015" y="1744394"/>
            <a:ext cx="5430130" cy="4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3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1248</TotalTime>
  <Words>218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Main Event</vt:lpstr>
      <vt:lpstr>TECHTIP24 SQL PROJECT BY KOUSTAV BANERJEE</vt:lpstr>
      <vt:lpstr>DETAILS OF THE PROJECT</vt:lpstr>
      <vt:lpstr>PowerPoint Presentation</vt:lpstr>
      <vt:lpstr>TOTAL NUMBER OF EMPLOYEES</vt:lpstr>
      <vt:lpstr>NUMBER OF EMPLOYEES IN EACH DEPARTMENT</vt:lpstr>
      <vt:lpstr>NUMBER OF EMPLOYEES BY JOB-TITLE</vt:lpstr>
      <vt:lpstr>AVERAGE SALARY OF EACH DEPARTMENT</vt:lpstr>
      <vt:lpstr>AVERAGE SALARY BY JOB-TITLE</vt:lpstr>
      <vt:lpstr>TOP 10 EMPLOYEES HAVING HIGHEST SALARY</vt:lpstr>
      <vt:lpstr>EMPLOYEES RECEIVING THE HIGHEST SALARY IN EACH DEPARTMENT</vt:lpstr>
      <vt:lpstr>EMPLOYEES WHO EARN HIGHER THAN AVERAGE SALARY</vt:lpstr>
      <vt:lpstr>NUMBER OF EMPLOYEES FROM DIFFERENT COUNTRIES</vt:lpstr>
      <vt:lpstr>NUMBER OF EMPLOYEES FROM DIFFERENT CITIES</vt:lpstr>
      <vt:lpstr>EMPLOYEES WHO ARE RECEIVING COMMISSION</vt:lpstr>
      <vt:lpstr>AVERAGE SALARY OF EMPLOYEES WITH EXPERIENCE</vt:lpstr>
      <vt:lpstr>FINAL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53</cp:revision>
  <dcterms:created xsi:type="dcterms:W3CDTF">2023-04-27T17:36:02Z</dcterms:created>
  <dcterms:modified xsi:type="dcterms:W3CDTF">2023-04-29T06:26:56Z</dcterms:modified>
</cp:coreProperties>
</file>